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566D7-A49A-6E91-56DA-1FA383DF5DD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D4D209E-B7A0-224B-2206-5F36EC217F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602DEAD-E806-1CDF-CECA-1F0C7EC9A69D}"/>
              </a:ext>
            </a:extLst>
          </p:cNvPr>
          <p:cNvSpPr>
            <a:spLocks noGrp="1"/>
          </p:cNvSpPr>
          <p:nvPr>
            <p:ph type="dt" sz="half" idx="10"/>
          </p:nvPr>
        </p:nvSpPr>
        <p:spPr/>
        <p:txBody>
          <a:bodyPr/>
          <a:lstStyle/>
          <a:p>
            <a:fld id="{1E3AD056-64A5-4659-8123-078B4254606C}" type="datetimeFigureOut">
              <a:rPr lang="sv-SE" smtClean="0"/>
              <a:t>2026-01-08</a:t>
            </a:fld>
            <a:endParaRPr lang="sv-SE"/>
          </a:p>
        </p:txBody>
      </p:sp>
      <p:sp>
        <p:nvSpPr>
          <p:cNvPr id="5" name="Platshållare för sidfot 4">
            <a:extLst>
              <a:ext uri="{FF2B5EF4-FFF2-40B4-BE49-F238E27FC236}">
                <a16:creationId xmlns:a16="http://schemas.microsoft.com/office/drawing/2014/main" id="{C6B9CA1C-7FB6-52BC-BB8A-E0813C356A5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87D705-B5E9-2E27-B324-463C5D3870FE}"/>
              </a:ext>
            </a:extLst>
          </p:cNvPr>
          <p:cNvSpPr>
            <a:spLocks noGrp="1"/>
          </p:cNvSpPr>
          <p:nvPr>
            <p:ph type="sldNum" sz="quarter" idx="12"/>
          </p:nvPr>
        </p:nvSpPr>
        <p:spPr/>
        <p:txBody>
          <a:bodyPr/>
          <a:lstStyle/>
          <a:p>
            <a:fld id="{3E577843-11A9-4647-9506-29446D1E9EBC}" type="slidenum">
              <a:rPr lang="sv-SE" smtClean="0"/>
              <a:t>‹#›</a:t>
            </a:fld>
            <a:endParaRPr lang="sv-SE"/>
          </a:p>
        </p:txBody>
      </p:sp>
    </p:spTree>
    <p:extLst>
      <p:ext uri="{BB962C8B-B14F-4D97-AF65-F5344CB8AC3E}">
        <p14:creationId xmlns:p14="http://schemas.microsoft.com/office/powerpoint/2010/main" val="1735516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FC028-A752-7A31-B048-EA89BC078CD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BA23DE5-1900-3099-9487-71173EB891D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125DFAC-B476-4732-B583-0B0A96E83B3F}"/>
              </a:ext>
            </a:extLst>
          </p:cNvPr>
          <p:cNvSpPr>
            <a:spLocks noGrp="1"/>
          </p:cNvSpPr>
          <p:nvPr>
            <p:ph type="dt" sz="half" idx="10"/>
          </p:nvPr>
        </p:nvSpPr>
        <p:spPr/>
        <p:txBody>
          <a:bodyPr/>
          <a:lstStyle/>
          <a:p>
            <a:fld id="{1E3AD056-64A5-4659-8123-078B4254606C}" type="datetimeFigureOut">
              <a:rPr lang="sv-SE" smtClean="0"/>
              <a:t>2026-01-08</a:t>
            </a:fld>
            <a:endParaRPr lang="sv-SE"/>
          </a:p>
        </p:txBody>
      </p:sp>
      <p:sp>
        <p:nvSpPr>
          <p:cNvPr id="5" name="Platshållare för sidfot 4">
            <a:extLst>
              <a:ext uri="{FF2B5EF4-FFF2-40B4-BE49-F238E27FC236}">
                <a16:creationId xmlns:a16="http://schemas.microsoft.com/office/drawing/2014/main" id="{8D4464EA-C580-D905-F7C7-A70F98B5CF8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570BCA9-6422-F400-2B7D-C9A3950BF780}"/>
              </a:ext>
            </a:extLst>
          </p:cNvPr>
          <p:cNvSpPr>
            <a:spLocks noGrp="1"/>
          </p:cNvSpPr>
          <p:nvPr>
            <p:ph type="sldNum" sz="quarter" idx="12"/>
          </p:nvPr>
        </p:nvSpPr>
        <p:spPr/>
        <p:txBody>
          <a:bodyPr/>
          <a:lstStyle/>
          <a:p>
            <a:fld id="{3E577843-11A9-4647-9506-29446D1E9EBC}" type="slidenum">
              <a:rPr lang="sv-SE" smtClean="0"/>
              <a:t>‹#›</a:t>
            </a:fld>
            <a:endParaRPr lang="sv-SE"/>
          </a:p>
        </p:txBody>
      </p:sp>
    </p:spTree>
    <p:extLst>
      <p:ext uri="{BB962C8B-B14F-4D97-AF65-F5344CB8AC3E}">
        <p14:creationId xmlns:p14="http://schemas.microsoft.com/office/powerpoint/2010/main" val="413687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28D6A36-74DB-2220-0D3C-1A2E9012C13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14BD143-CD22-C9B2-BB10-03F0A5ED91A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99059D0-6CCC-26B0-63C6-4E4C451209B2}"/>
              </a:ext>
            </a:extLst>
          </p:cNvPr>
          <p:cNvSpPr>
            <a:spLocks noGrp="1"/>
          </p:cNvSpPr>
          <p:nvPr>
            <p:ph type="dt" sz="half" idx="10"/>
          </p:nvPr>
        </p:nvSpPr>
        <p:spPr/>
        <p:txBody>
          <a:bodyPr/>
          <a:lstStyle/>
          <a:p>
            <a:fld id="{1E3AD056-64A5-4659-8123-078B4254606C}" type="datetimeFigureOut">
              <a:rPr lang="sv-SE" smtClean="0"/>
              <a:t>2026-01-08</a:t>
            </a:fld>
            <a:endParaRPr lang="sv-SE"/>
          </a:p>
        </p:txBody>
      </p:sp>
      <p:sp>
        <p:nvSpPr>
          <p:cNvPr id="5" name="Platshållare för sidfot 4">
            <a:extLst>
              <a:ext uri="{FF2B5EF4-FFF2-40B4-BE49-F238E27FC236}">
                <a16:creationId xmlns:a16="http://schemas.microsoft.com/office/drawing/2014/main" id="{359B9860-A778-F0BB-CCA5-EC182EB5C7B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98E7C59-F7A9-3E2D-3C40-DE007F1DA4BD}"/>
              </a:ext>
            </a:extLst>
          </p:cNvPr>
          <p:cNvSpPr>
            <a:spLocks noGrp="1"/>
          </p:cNvSpPr>
          <p:nvPr>
            <p:ph type="sldNum" sz="quarter" idx="12"/>
          </p:nvPr>
        </p:nvSpPr>
        <p:spPr/>
        <p:txBody>
          <a:bodyPr/>
          <a:lstStyle/>
          <a:p>
            <a:fld id="{3E577843-11A9-4647-9506-29446D1E9EBC}" type="slidenum">
              <a:rPr lang="sv-SE" smtClean="0"/>
              <a:t>‹#›</a:t>
            </a:fld>
            <a:endParaRPr lang="sv-SE"/>
          </a:p>
        </p:txBody>
      </p:sp>
    </p:spTree>
    <p:extLst>
      <p:ext uri="{BB962C8B-B14F-4D97-AF65-F5344CB8AC3E}">
        <p14:creationId xmlns:p14="http://schemas.microsoft.com/office/powerpoint/2010/main" val="236018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BFDCC4-59EE-6A22-FB4F-5A04EAF40C0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2477F92-47A1-B701-303B-99558A0F3CB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75B5DFC-4981-CFB5-2B36-9681D35423E8}"/>
              </a:ext>
            </a:extLst>
          </p:cNvPr>
          <p:cNvSpPr>
            <a:spLocks noGrp="1"/>
          </p:cNvSpPr>
          <p:nvPr>
            <p:ph type="dt" sz="half" idx="10"/>
          </p:nvPr>
        </p:nvSpPr>
        <p:spPr/>
        <p:txBody>
          <a:bodyPr/>
          <a:lstStyle/>
          <a:p>
            <a:fld id="{1E3AD056-64A5-4659-8123-078B4254606C}" type="datetimeFigureOut">
              <a:rPr lang="sv-SE" smtClean="0"/>
              <a:t>2026-01-08</a:t>
            </a:fld>
            <a:endParaRPr lang="sv-SE"/>
          </a:p>
        </p:txBody>
      </p:sp>
      <p:sp>
        <p:nvSpPr>
          <p:cNvPr id="5" name="Platshållare för sidfot 4">
            <a:extLst>
              <a:ext uri="{FF2B5EF4-FFF2-40B4-BE49-F238E27FC236}">
                <a16:creationId xmlns:a16="http://schemas.microsoft.com/office/drawing/2014/main" id="{4FAC32B0-6ED8-6EE5-119B-EFFFB5663F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0590F67-4F90-6493-0C29-AAB8A244DA85}"/>
              </a:ext>
            </a:extLst>
          </p:cNvPr>
          <p:cNvSpPr>
            <a:spLocks noGrp="1"/>
          </p:cNvSpPr>
          <p:nvPr>
            <p:ph type="sldNum" sz="quarter" idx="12"/>
          </p:nvPr>
        </p:nvSpPr>
        <p:spPr/>
        <p:txBody>
          <a:bodyPr/>
          <a:lstStyle/>
          <a:p>
            <a:fld id="{3E577843-11A9-4647-9506-29446D1E9EBC}" type="slidenum">
              <a:rPr lang="sv-SE" smtClean="0"/>
              <a:t>‹#›</a:t>
            </a:fld>
            <a:endParaRPr lang="sv-SE"/>
          </a:p>
        </p:txBody>
      </p:sp>
    </p:spTree>
    <p:extLst>
      <p:ext uri="{BB962C8B-B14F-4D97-AF65-F5344CB8AC3E}">
        <p14:creationId xmlns:p14="http://schemas.microsoft.com/office/powerpoint/2010/main" val="236917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188F7-1A9B-FEEA-D013-B81430D0750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BF81D79-E45F-4099-548D-ECF0E0CDCE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D1E124C-0CC5-DE99-2865-9FBC9189A31A}"/>
              </a:ext>
            </a:extLst>
          </p:cNvPr>
          <p:cNvSpPr>
            <a:spLocks noGrp="1"/>
          </p:cNvSpPr>
          <p:nvPr>
            <p:ph type="dt" sz="half" idx="10"/>
          </p:nvPr>
        </p:nvSpPr>
        <p:spPr/>
        <p:txBody>
          <a:bodyPr/>
          <a:lstStyle/>
          <a:p>
            <a:fld id="{1E3AD056-64A5-4659-8123-078B4254606C}" type="datetimeFigureOut">
              <a:rPr lang="sv-SE" smtClean="0"/>
              <a:t>2026-01-08</a:t>
            </a:fld>
            <a:endParaRPr lang="sv-SE"/>
          </a:p>
        </p:txBody>
      </p:sp>
      <p:sp>
        <p:nvSpPr>
          <p:cNvPr id="5" name="Platshållare för sidfot 4">
            <a:extLst>
              <a:ext uri="{FF2B5EF4-FFF2-40B4-BE49-F238E27FC236}">
                <a16:creationId xmlns:a16="http://schemas.microsoft.com/office/drawing/2014/main" id="{0660C49B-EEA9-0B41-0BC8-584BBE00E92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49B8637-3F0E-D335-D81D-637B75F525C2}"/>
              </a:ext>
            </a:extLst>
          </p:cNvPr>
          <p:cNvSpPr>
            <a:spLocks noGrp="1"/>
          </p:cNvSpPr>
          <p:nvPr>
            <p:ph type="sldNum" sz="quarter" idx="12"/>
          </p:nvPr>
        </p:nvSpPr>
        <p:spPr/>
        <p:txBody>
          <a:bodyPr/>
          <a:lstStyle/>
          <a:p>
            <a:fld id="{3E577843-11A9-4647-9506-29446D1E9EBC}" type="slidenum">
              <a:rPr lang="sv-SE" smtClean="0"/>
              <a:t>‹#›</a:t>
            </a:fld>
            <a:endParaRPr lang="sv-SE"/>
          </a:p>
        </p:txBody>
      </p:sp>
    </p:spTree>
    <p:extLst>
      <p:ext uri="{BB962C8B-B14F-4D97-AF65-F5344CB8AC3E}">
        <p14:creationId xmlns:p14="http://schemas.microsoft.com/office/powerpoint/2010/main" val="245655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79B465-5986-F35B-107C-CAD582BEC77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24AAA93-E4B6-23BB-4AFF-83BDEA46778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F18BF45-D10C-13E7-9532-1224FB2EF1C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58B535B-4E30-2752-F978-B204144693DC}"/>
              </a:ext>
            </a:extLst>
          </p:cNvPr>
          <p:cNvSpPr>
            <a:spLocks noGrp="1"/>
          </p:cNvSpPr>
          <p:nvPr>
            <p:ph type="dt" sz="half" idx="10"/>
          </p:nvPr>
        </p:nvSpPr>
        <p:spPr/>
        <p:txBody>
          <a:bodyPr/>
          <a:lstStyle/>
          <a:p>
            <a:fld id="{1E3AD056-64A5-4659-8123-078B4254606C}" type="datetimeFigureOut">
              <a:rPr lang="sv-SE" smtClean="0"/>
              <a:t>2026-01-08</a:t>
            </a:fld>
            <a:endParaRPr lang="sv-SE"/>
          </a:p>
        </p:txBody>
      </p:sp>
      <p:sp>
        <p:nvSpPr>
          <p:cNvPr id="6" name="Platshållare för sidfot 5">
            <a:extLst>
              <a:ext uri="{FF2B5EF4-FFF2-40B4-BE49-F238E27FC236}">
                <a16:creationId xmlns:a16="http://schemas.microsoft.com/office/drawing/2014/main" id="{7EF9A5E8-7EC0-F75F-5C2F-2E3F1CE879E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011A24C-57D5-F334-0954-DC226A642907}"/>
              </a:ext>
            </a:extLst>
          </p:cNvPr>
          <p:cNvSpPr>
            <a:spLocks noGrp="1"/>
          </p:cNvSpPr>
          <p:nvPr>
            <p:ph type="sldNum" sz="quarter" idx="12"/>
          </p:nvPr>
        </p:nvSpPr>
        <p:spPr/>
        <p:txBody>
          <a:bodyPr/>
          <a:lstStyle/>
          <a:p>
            <a:fld id="{3E577843-11A9-4647-9506-29446D1E9EBC}" type="slidenum">
              <a:rPr lang="sv-SE" smtClean="0"/>
              <a:t>‹#›</a:t>
            </a:fld>
            <a:endParaRPr lang="sv-SE"/>
          </a:p>
        </p:txBody>
      </p:sp>
    </p:spTree>
    <p:extLst>
      <p:ext uri="{BB962C8B-B14F-4D97-AF65-F5344CB8AC3E}">
        <p14:creationId xmlns:p14="http://schemas.microsoft.com/office/powerpoint/2010/main" val="420121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EA9C00-5088-EC62-81A9-3EFBCEFF5D5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6492387-A145-7E60-E440-61005B20B3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CA2A45D-9BAD-4266-9C36-0B292D6228D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3C3614A-9732-3331-5E1C-64BFCDA015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E7C65AD-CE98-64D4-6F5D-46E3FF61723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FA70078-12D1-E231-F389-F7D1FE2B63AD}"/>
              </a:ext>
            </a:extLst>
          </p:cNvPr>
          <p:cNvSpPr>
            <a:spLocks noGrp="1"/>
          </p:cNvSpPr>
          <p:nvPr>
            <p:ph type="dt" sz="half" idx="10"/>
          </p:nvPr>
        </p:nvSpPr>
        <p:spPr/>
        <p:txBody>
          <a:bodyPr/>
          <a:lstStyle/>
          <a:p>
            <a:fld id="{1E3AD056-64A5-4659-8123-078B4254606C}" type="datetimeFigureOut">
              <a:rPr lang="sv-SE" smtClean="0"/>
              <a:t>2026-01-08</a:t>
            </a:fld>
            <a:endParaRPr lang="sv-SE"/>
          </a:p>
        </p:txBody>
      </p:sp>
      <p:sp>
        <p:nvSpPr>
          <p:cNvPr id="8" name="Platshållare för sidfot 7">
            <a:extLst>
              <a:ext uri="{FF2B5EF4-FFF2-40B4-BE49-F238E27FC236}">
                <a16:creationId xmlns:a16="http://schemas.microsoft.com/office/drawing/2014/main" id="{F096CFA8-AE5B-A810-4061-AAAD18185B9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3A3EFF8-4B38-A015-B179-1876956F118C}"/>
              </a:ext>
            </a:extLst>
          </p:cNvPr>
          <p:cNvSpPr>
            <a:spLocks noGrp="1"/>
          </p:cNvSpPr>
          <p:nvPr>
            <p:ph type="sldNum" sz="quarter" idx="12"/>
          </p:nvPr>
        </p:nvSpPr>
        <p:spPr/>
        <p:txBody>
          <a:bodyPr/>
          <a:lstStyle/>
          <a:p>
            <a:fld id="{3E577843-11A9-4647-9506-29446D1E9EBC}" type="slidenum">
              <a:rPr lang="sv-SE" smtClean="0"/>
              <a:t>‹#›</a:t>
            </a:fld>
            <a:endParaRPr lang="sv-SE"/>
          </a:p>
        </p:txBody>
      </p:sp>
    </p:spTree>
    <p:extLst>
      <p:ext uri="{BB962C8B-B14F-4D97-AF65-F5344CB8AC3E}">
        <p14:creationId xmlns:p14="http://schemas.microsoft.com/office/powerpoint/2010/main" val="4264641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AE08D8-A191-5C9B-0192-96BE504F2F9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A1A6971-4C9C-718A-6677-363F9C7628E2}"/>
              </a:ext>
            </a:extLst>
          </p:cNvPr>
          <p:cNvSpPr>
            <a:spLocks noGrp="1"/>
          </p:cNvSpPr>
          <p:nvPr>
            <p:ph type="dt" sz="half" idx="10"/>
          </p:nvPr>
        </p:nvSpPr>
        <p:spPr/>
        <p:txBody>
          <a:bodyPr/>
          <a:lstStyle/>
          <a:p>
            <a:fld id="{1E3AD056-64A5-4659-8123-078B4254606C}" type="datetimeFigureOut">
              <a:rPr lang="sv-SE" smtClean="0"/>
              <a:t>2026-01-08</a:t>
            </a:fld>
            <a:endParaRPr lang="sv-SE"/>
          </a:p>
        </p:txBody>
      </p:sp>
      <p:sp>
        <p:nvSpPr>
          <p:cNvPr id="4" name="Platshållare för sidfot 3">
            <a:extLst>
              <a:ext uri="{FF2B5EF4-FFF2-40B4-BE49-F238E27FC236}">
                <a16:creationId xmlns:a16="http://schemas.microsoft.com/office/drawing/2014/main" id="{D7137CFF-90DA-6691-81AA-082307938A2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FB065F8-DF98-3C71-E282-130276DA8FF3}"/>
              </a:ext>
            </a:extLst>
          </p:cNvPr>
          <p:cNvSpPr>
            <a:spLocks noGrp="1"/>
          </p:cNvSpPr>
          <p:nvPr>
            <p:ph type="sldNum" sz="quarter" idx="12"/>
          </p:nvPr>
        </p:nvSpPr>
        <p:spPr/>
        <p:txBody>
          <a:bodyPr/>
          <a:lstStyle/>
          <a:p>
            <a:fld id="{3E577843-11A9-4647-9506-29446D1E9EBC}" type="slidenum">
              <a:rPr lang="sv-SE" smtClean="0"/>
              <a:t>‹#›</a:t>
            </a:fld>
            <a:endParaRPr lang="sv-SE"/>
          </a:p>
        </p:txBody>
      </p:sp>
    </p:spTree>
    <p:extLst>
      <p:ext uri="{BB962C8B-B14F-4D97-AF65-F5344CB8AC3E}">
        <p14:creationId xmlns:p14="http://schemas.microsoft.com/office/powerpoint/2010/main" val="376962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8BBDBBA-3ABA-BEB4-4011-3148BFAA5D93}"/>
              </a:ext>
            </a:extLst>
          </p:cNvPr>
          <p:cNvSpPr>
            <a:spLocks noGrp="1"/>
          </p:cNvSpPr>
          <p:nvPr>
            <p:ph type="dt" sz="half" idx="10"/>
          </p:nvPr>
        </p:nvSpPr>
        <p:spPr/>
        <p:txBody>
          <a:bodyPr/>
          <a:lstStyle/>
          <a:p>
            <a:fld id="{1E3AD056-64A5-4659-8123-078B4254606C}" type="datetimeFigureOut">
              <a:rPr lang="sv-SE" smtClean="0"/>
              <a:t>2026-01-08</a:t>
            </a:fld>
            <a:endParaRPr lang="sv-SE"/>
          </a:p>
        </p:txBody>
      </p:sp>
      <p:sp>
        <p:nvSpPr>
          <p:cNvPr id="3" name="Platshållare för sidfot 2">
            <a:extLst>
              <a:ext uri="{FF2B5EF4-FFF2-40B4-BE49-F238E27FC236}">
                <a16:creationId xmlns:a16="http://schemas.microsoft.com/office/drawing/2014/main" id="{1BD68735-3AC3-3372-C6E7-C8402875BD7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B948510-AC1F-B85F-7A70-AFEF31ED3EB2}"/>
              </a:ext>
            </a:extLst>
          </p:cNvPr>
          <p:cNvSpPr>
            <a:spLocks noGrp="1"/>
          </p:cNvSpPr>
          <p:nvPr>
            <p:ph type="sldNum" sz="quarter" idx="12"/>
          </p:nvPr>
        </p:nvSpPr>
        <p:spPr/>
        <p:txBody>
          <a:bodyPr/>
          <a:lstStyle/>
          <a:p>
            <a:fld id="{3E577843-11A9-4647-9506-29446D1E9EBC}" type="slidenum">
              <a:rPr lang="sv-SE" smtClean="0"/>
              <a:t>‹#›</a:t>
            </a:fld>
            <a:endParaRPr lang="sv-SE"/>
          </a:p>
        </p:txBody>
      </p:sp>
    </p:spTree>
    <p:extLst>
      <p:ext uri="{BB962C8B-B14F-4D97-AF65-F5344CB8AC3E}">
        <p14:creationId xmlns:p14="http://schemas.microsoft.com/office/powerpoint/2010/main" val="1900183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262BF9-2E11-4300-FA24-D500AF26709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344C4DA-04B1-FEC0-A11E-8CE5DB67AC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B5DA6D9-E8F0-8D32-2A7B-4CC32039F0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BAF475-EAC1-8C71-F910-4471B1735C23}"/>
              </a:ext>
            </a:extLst>
          </p:cNvPr>
          <p:cNvSpPr>
            <a:spLocks noGrp="1"/>
          </p:cNvSpPr>
          <p:nvPr>
            <p:ph type="dt" sz="half" idx="10"/>
          </p:nvPr>
        </p:nvSpPr>
        <p:spPr/>
        <p:txBody>
          <a:bodyPr/>
          <a:lstStyle/>
          <a:p>
            <a:fld id="{1E3AD056-64A5-4659-8123-078B4254606C}" type="datetimeFigureOut">
              <a:rPr lang="sv-SE" smtClean="0"/>
              <a:t>2026-01-08</a:t>
            </a:fld>
            <a:endParaRPr lang="sv-SE"/>
          </a:p>
        </p:txBody>
      </p:sp>
      <p:sp>
        <p:nvSpPr>
          <p:cNvPr id="6" name="Platshållare för sidfot 5">
            <a:extLst>
              <a:ext uri="{FF2B5EF4-FFF2-40B4-BE49-F238E27FC236}">
                <a16:creationId xmlns:a16="http://schemas.microsoft.com/office/drawing/2014/main" id="{ABB0701B-7D9E-5010-C1CA-F5957AA8E30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B44E484-4C57-6328-9111-BD5A52533BEB}"/>
              </a:ext>
            </a:extLst>
          </p:cNvPr>
          <p:cNvSpPr>
            <a:spLocks noGrp="1"/>
          </p:cNvSpPr>
          <p:nvPr>
            <p:ph type="sldNum" sz="quarter" idx="12"/>
          </p:nvPr>
        </p:nvSpPr>
        <p:spPr/>
        <p:txBody>
          <a:bodyPr/>
          <a:lstStyle/>
          <a:p>
            <a:fld id="{3E577843-11A9-4647-9506-29446D1E9EBC}" type="slidenum">
              <a:rPr lang="sv-SE" smtClean="0"/>
              <a:t>‹#›</a:t>
            </a:fld>
            <a:endParaRPr lang="sv-SE"/>
          </a:p>
        </p:txBody>
      </p:sp>
    </p:spTree>
    <p:extLst>
      <p:ext uri="{BB962C8B-B14F-4D97-AF65-F5344CB8AC3E}">
        <p14:creationId xmlns:p14="http://schemas.microsoft.com/office/powerpoint/2010/main" val="376519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ADE1FF-585F-BF35-FD11-5619579D416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880C6CB-9613-D2A3-7735-C01F27636A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27AC4BF-E59D-912F-01C2-A268CCC5DC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331E434-0A38-BAE0-CFE7-2BBF6E010FCB}"/>
              </a:ext>
            </a:extLst>
          </p:cNvPr>
          <p:cNvSpPr>
            <a:spLocks noGrp="1"/>
          </p:cNvSpPr>
          <p:nvPr>
            <p:ph type="dt" sz="half" idx="10"/>
          </p:nvPr>
        </p:nvSpPr>
        <p:spPr/>
        <p:txBody>
          <a:bodyPr/>
          <a:lstStyle/>
          <a:p>
            <a:fld id="{1E3AD056-64A5-4659-8123-078B4254606C}" type="datetimeFigureOut">
              <a:rPr lang="sv-SE" smtClean="0"/>
              <a:t>2026-01-08</a:t>
            </a:fld>
            <a:endParaRPr lang="sv-SE"/>
          </a:p>
        </p:txBody>
      </p:sp>
      <p:sp>
        <p:nvSpPr>
          <p:cNvPr id="6" name="Platshållare för sidfot 5">
            <a:extLst>
              <a:ext uri="{FF2B5EF4-FFF2-40B4-BE49-F238E27FC236}">
                <a16:creationId xmlns:a16="http://schemas.microsoft.com/office/drawing/2014/main" id="{F586653D-21F0-062D-701C-13CC9DA376A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9FFB573-9B97-93D1-10A6-4A8BC21B984C}"/>
              </a:ext>
            </a:extLst>
          </p:cNvPr>
          <p:cNvSpPr>
            <a:spLocks noGrp="1"/>
          </p:cNvSpPr>
          <p:nvPr>
            <p:ph type="sldNum" sz="quarter" idx="12"/>
          </p:nvPr>
        </p:nvSpPr>
        <p:spPr/>
        <p:txBody>
          <a:bodyPr/>
          <a:lstStyle/>
          <a:p>
            <a:fld id="{3E577843-11A9-4647-9506-29446D1E9EBC}" type="slidenum">
              <a:rPr lang="sv-SE" smtClean="0"/>
              <a:t>‹#›</a:t>
            </a:fld>
            <a:endParaRPr lang="sv-SE"/>
          </a:p>
        </p:txBody>
      </p:sp>
    </p:spTree>
    <p:extLst>
      <p:ext uri="{BB962C8B-B14F-4D97-AF65-F5344CB8AC3E}">
        <p14:creationId xmlns:p14="http://schemas.microsoft.com/office/powerpoint/2010/main" val="2652324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5591200-A50D-4145-4AA0-D081486618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903E174-77D5-CB8E-AD21-D88E9DA8B8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CC3E8FA-0218-C01F-5279-3CE52F827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3AD056-64A5-4659-8123-078B4254606C}" type="datetimeFigureOut">
              <a:rPr lang="sv-SE" smtClean="0"/>
              <a:t>2026-01-08</a:t>
            </a:fld>
            <a:endParaRPr lang="sv-SE"/>
          </a:p>
        </p:txBody>
      </p:sp>
      <p:sp>
        <p:nvSpPr>
          <p:cNvPr id="5" name="Platshållare för sidfot 4">
            <a:extLst>
              <a:ext uri="{FF2B5EF4-FFF2-40B4-BE49-F238E27FC236}">
                <a16:creationId xmlns:a16="http://schemas.microsoft.com/office/drawing/2014/main" id="{03B20B2E-4B39-542E-AA88-31BE7EB08D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0756725A-553D-8360-2B15-7E6C2C97CB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577843-11A9-4647-9506-29446D1E9EBC}" type="slidenum">
              <a:rPr lang="sv-SE" smtClean="0"/>
              <a:t>‹#›</a:t>
            </a:fld>
            <a:endParaRPr lang="sv-SE"/>
          </a:p>
        </p:txBody>
      </p:sp>
    </p:spTree>
    <p:extLst>
      <p:ext uri="{BB962C8B-B14F-4D97-AF65-F5344CB8AC3E}">
        <p14:creationId xmlns:p14="http://schemas.microsoft.com/office/powerpoint/2010/main" val="655592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utomhus, himmel, träd, moln&#10;&#10;AI-genererat innehåll kan vara felaktigt.">
            <a:extLst>
              <a:ext uri="{FF2B5EF4-FFF2-40B4-BE49-F238E27FC236}">
                <a16:creationId xmlns:a16="http://schemas.microsoft.com/office/drawing/2014/main" id="{755C7FC4-541B-2FAF-E6F1-B43AC6189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2144771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413600-CB7B-39AA-7DEE-4D688A5EB3F6}"/>
              </a:ext>
            </a:extLst>
          </p:cNvPr>
          <p:cNvSpPr>
            <a:spLocks noGrp="1"/>
          </p:cNvSpPr>
          <p:nvPr>
            <p:ph type="ctrTitle"/>
          </p:nvPr>
        </p:nvSpPr>
        <p:spPr>
          <a:xfrm>
            <a:off x="1368358" y="2562057"/>
            <a:ext cx="9144000" cy="2306637"/>
          </a:xfrm>
        </p:spPr>
        <p:txBody>
          <a:bodyPr>
            <a:noAutofit/>
          </a:bodyPr>
          <a:lstStyle/>
          <a:p>
            <a:r>
              <a:rPr lang="sv-SE" sz="1600" dirty="0"/>
              <a:t>BRALO</a:t>
            </a:r>
            <a:br>
              <a:rPr lang="sv-SE" sz="1600" dirty="0"/>
            </a:br>
            <a:r>
              <a:rPr lang="sv-SE" sz="1600" dirty="0"/>
              <a:t> </a:t>
            </a:r>
            <a:br>
              <a:rPr lang="sv-SE" sz="1600" dirty="0"/>
            </a:br>
            <a:r>
              <a:rPr lang="sv-SE" sz="1600" dirty="0"/>
              <a:t>Vi har idag möjligheten att sälja produkter från </a:t>
            </a:r>
            <a:r>
              <a:rPr lang="sv-SE" sz="1600" dirty="0" err="1"/>
              <a:t>Bralo</a:t>
            </a:r>
            <a:r>
              <a:rPr lang="sv-SE" sz="1600" dirty="0"/>
              <a:t> som blindnitsverktyg och blindnitsmutterverktyg med tillbehör. Det finns manuella, lufthydrauliska, batteridrivna samt hydropneumatiska verktyg.</a:t>
            </a:r>
            <a:br>
              <a:rPr lang="sv-SE" sz="1600" dirty="0"/>
            </a:br>
            <a:r>
              <a:rPr lang="sv-SE" sz="1600" dirty="0"/>
              <a:t>Är ett Spanskt företag med huvudkontor och fabrik i Madrid samt en fabrik i Kina och en i </a:t>
            </a:r>
            <a:r>
              <a:rPr lang="sv-SE" sz="1600" dirty="0" err="1"/>
              <a:t>Mexico</a:t>
            </a:r>
            <a:r>
              <a:rPr lang="sv-SE" sz="1600" dirty="0"/>
              <a:t>. </a:t>
            </a:r>
            <a:br>
              <a:rPr lang="sv-SE" sz="1600" dirty="0"/>
            </a:br>
            <a:r>
              <a:rPr lang="sv-SE" sz="1600" dirty="0"/>
              <a:t>Grundat i Spanien 1979 och idag med över 450 anställda på dessa tre fabriker samt på tio kontor runt om i världen.</a:t>
            </a:r>
            <a:br>
              <a:rPr lang="sv-SE" sz="1600" dirty="0"/>
            </a:br>
            <a:r>
              <a:rPr lang="sv-SE" sz="1600" dirty="0"/>
              <a:t>De producerar högkvalitativa </a:t>
            </a:r>
            <a:r>
              <a:rPr lang="sv-SE" sz="1600" dirty="0" err="1"/>
              <a:t>fästlösningar</a:t>
            </a:r>
            <a:r>
              <a:rPr lang="sv-SE" sz="1600" dirty="0"/>
              <a:t> med den senaste teknologin inom smide och montering, och levererar de mest avancerade produkterna till kunderna.</a:t>
            </a:r>
            <a:br>
              <a:rPr lang="sv-SE" sz="1600" dirty="0"/>
            </a:br>
            <a:r>
              <a:rPr lang="sv-SE" sz="1600" dirty="0"/>
              <a:t> </a:t>
            </a:r>
            <a:br>
              <a:rPr lang="sv-SE" sz="1600" dirty="0"/>
            </a:br>
            <a:r>
              <a:rPr lang="sv-SE" sz="1600" dirty="0" err="1"/>
              <a:t>Bralo</a:t>
            </a:r>
            <a:r>
              <a:rPr lang="sv-SE" sz="1600" dirty="0"/>
              <a:t> tillverkar själva blindnitar samt blindnitsmuttrar i materialen Aluminium, stål, rostfritt Stål, </a:t>
            </a:r>
            <a:r>
              <a:rPr lang="sv-SE" sz="1600" dirty="0" err="1"/>
              <a:t>NiCu</a:t>
            </a:r>
            <a:r>
              <a:rPr lang="sv-SE" sz="1600" dirty="0"/>
              <a:t> där kvaliteten står i fokus. </a:t>
            </a:r>
            <a:br>
              <a:rPr lang="sv-SE" sz="1600" dirty="0"/>
            </a:br>
            <a:r>
              <a:rPr lang="sv-SE" sz="1600" dirty="0"/>
              <a:t>Vi har möjligheten att erbjuda kundanpassade lösningar  av olika slag samt special muttrar.   </a:t>
            </a:r>
            <a:br>
              <a:rPr lang="sv-SE" sz="1600" dirty="0"/>
            </a:br>
            <a:r>
              <a:rPr lang="sv-SE" sz="1600" dirty="0"/>
              <a:t> </a:t>
            </a:r>
            <a:br>
              <a:rPr lang="sv-SE" sz="1600" dirty="0"/>
            </a:br>
            <a:endParaRPr lang="sv-SE" sz="1600" dirty="0"/>
          </a:p>
        </p:txBody>
      </p:sp>
      <p:pic>
        <p:nvPicPr>
          <p:cNvPr id="5" name="Bildobjekt 4">
            <a:extLst>
              <a:ext uri="{FF2B5EF4-FFF2-40B4-BE49-F238E27FC236}">
                <a16:creationId xmlns:a16="http://schemas.microsoft.com/office/drawing/2014/main" id="{ED9FB089-091F-2DE1-D8B0-98ECBFBC5CEA}"/>
              </a:ext>
            </a:extLst>
          </p:cNvPr>
          <p:cNvPicPr>
            <a:picLocks noChangeAspect="1"/>
          </p:cNvPicPr>
          <p:nvPr/>
        </p:nvPicPr>
        <p:blipFill>
          <a:blip r:embed="rId2"/>
          <a:stretch>
            <a:fillRect/>
          </a:stretch>
        </p:blipFill>
        <p:spPr>
          <a:xfrm>
            <a:off x="10512358" y="5926899"/>
            <a:ext cx="1399904" cy="668455"/>
          </a:xfrm>
          <a:prstGeom prst="rect">
            <a:avLst/>
          </a:prstGeom>
        </p:spPr>
      </p:pic>
    </p:spTree>
    <p:extLst>
      <p:ext uri="{BB962C8B-B14F-4D97-AF65-F5344CB8AC3E}">
        <p14:creationId xmlns:p14="http://schemas.microsoft.com/office/powerpoint/2010/main" val="63197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person, verktyg, borr, maskin&#10;&#10;AI-genererat innehåll kan vara felaktigt.">
            <a:extLst>
              <a:ext uri="{FF2B5EF4-FFF2-40B4-BE49-F238E27FC236}">
                <a16:creationId xmlns:a16="http://schemas.microsoft.com/office/drawing/2014/main" id="{0E28D394-C105-5B71-8600-BF618C9CA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87" y="0"/>
            <a:ext cx="9148426" cy="6858000"/>
          </a:xfrm>
          <a:prstGeom prst="rect">
            <a:avLst/>
          </a:prstGeom>
        </p:spPr>
      </p:pic>
    </p:spTree>
    <p:extLst>
      <p:ext uri="{BB962C8B-B14F-4D97-AF65-F5344CB8AC3E}">
        <p14:creationId xmlns:p14="http://schemas.microsoft.com/office/powerpoint/2010/main" val="77771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person, Jobb, Tekniker, inomhus&#10;&#10;AI-genererat innehåll kan vara felaktigt.">
            <a:extLst>
              <a:ext uri="{FF2B5EF4-FFF2-40B4-BE49-F238E27FC236}">
                <a16:creationId xmlns:a16="http://schemas.microsoft.com/office/drawing/2014/main" id="{478B0E16-280F-9B6E-58AA-BF6DA9E59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3961868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dator, inomhus, elektronik&#10;&#10;AI-genererat innehåll kan vara felaktigt.">
            <a:extLst>
              <a:ext uri="{FF2B5EF4-FFF2-40B4-BE49-F238E27FC236}">
                <a16:creationId xmlns:a16="http://schemas.microsoft.com/office/drawing/2014/main" id="{79AE5F29-5BCA-D79B-D89C-7DD06BDE1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16227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himmel, utomhus, mark, Solenergi&#10;&#10;AI-genererat innehåll kan vara felaktigt.">
            <a:extLst>
              <a:ext uri="{FF2B5EF4-FFF2-40B4-BE49-F238E27FC236}">
                <a16:creationId xmlns:a16="http://schemas.microsoft.com/office/drawing/2014/main" id="{C0C6005B-C655-9206-B19D-5B50C95F7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23089282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142</Words>
  <Application>Microsoft Office PowerPoint</Application>
  <PresentationFormat>Bredbild</PresentationFormat>
  <Paragraphs>1</Paragraphs>
  <Slides>6</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vt:i4>
      </vt:variant>
    </vt:vector>
  </HeadingPairs>
  <TitlesOfParts>
    <vt:vector size="10" baseType="lpstr">
      <vt:lpstr>Aptos</vt:lpstr>
      <vt:lpstr>Aptos Display</vt:lpstr>
      <vt:lpstr>Arial</vt:lpstr>
      <vt:lpstr>Office-tema</vt:lpstr>
      <vt:lpstr>PowerPoint-presentation</vt:lpstr>
      <vt:lpstr>BRALO   Vi har idag möjligheten att sälja produkter från Bralo som blindnitsverktyg och blindnitsmutterverktyg med tillbehör. Det finns manuella, lufthydrauliska, batteridrivna samt hydropneumatiska verktyg. Är ett Spanskt företag med huvudkontor och fabrik i Madrid samt en fabrik i Kina och en i Mexico.  Grundat i Spanien 1979 och idag med över 450 anställda på dessa tre fabriker samt på tio kontor runt om i världen. De producerar högkvalitativa fästlösningar med den senaste teknologin inom smide och montering, och levererar de mest avancerade produkterna till kunderna.   Bralo tillverkar själva blindnitar samt blindnitsmuttrar i materialen Aluminium, stål, rostfritt Stål, NiCu där kvaliteten står i fokus.  Vi har möjligheten att erbjuda kundanpassade lösningar  av olika slag samt special muttrar.      </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 Andersson</dc:creator>
  <cp:lastModifiedBy>Peter Andersson</cp:lastModifiedBy>
  <cp:revision>1</cp:revision>
  <dcterms:created xsi:type="dcterms:W3CDTF">2026-01-08T22:08:01Z</dcterms:created>
  <dcterms:modified xsi:type="dcterms:W3CDTF">2026-01-08T22:13:24Z</dcterms:modified>
</cp:coreProperties>
</file>